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75" autoAdjust="0"/>
  </p:normalViewPr>
  <p:slideViewPr>
    <p:cSldViewPr>
      <p:cViewPr varScale="1">
        <p:scale>
          <a:sx n="77" d="100"/>
          <a:sy n="77" d="100"/>
        </p:scale>
        <p:origin x="-57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 rot="16200000">
            <a:off x="-1265237" y="3614118"/>
            <a:ext cx="2895600" cy="365125"/>
          </a:xfrm>
        </p:spPr>
        <p:txBody>
          <a:bodyPr/>
          <a:lstStyle>
            <a:lvl1pPr>
              <a:defRPr sz="800"/>
            </a:lvl1pPr>
          </a:lstStyle>
          <a:p>
            <a:r>
              <a:rPr lang="de-DE" dirty="0" smtClean="0"/>
              <a:t>Giesler, BBS Winsen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06.12.2010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A8ED-E502-481E-ACD1-58A52C8721CA}" type="datetimeFigureOut">
              <a:rPr lang="de-DE" smtClean="0"/>
              <a:pPr/>
              <a:t>05.12.2010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F5246-AEB4-475A-9705-650E8F14889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83568" y="2456892"/>
            <a:ext cx="7772400" cy="1656184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Wie kann man die Reihenfolge der einzublendenden Zeilen auf einer Folie während der Präsentation </a:t>
            </a:r>
            <a:r>
              <a:rPr lang="de-DE" sz="2800" b="1" dirty="0" smtClean="0"/>
              <a:t>frei bestimmen?</a:t>
            </a:r>
            <a:endParaRPr lang="de-DE" sz="28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151620" y="836712"/>
            <a:ext cx="6836296" cy="1296144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FAQ Powerpoint #1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221396" y="4509120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Ich möchte als Titelzeile einer Folie eine Frage einblenden und habe darunter mögliche Antworten gelistet. Kein Problem, diese Antworten zeilenweise (1., 2., 3. ...) einzublenden. </a:t>
            </a:r>
            <a:br>
              <a:rPr lang="de-DE" dirty="0" smtClean="0"/>
            </a:br>
            <a:r>
              <a:rPr lang="de-DE" dirty="0" smtClean="0"/>
              <a:t>ABER: </a:t>
            </a:r>
            <a:br>
              <a:rPr lang="de-DE" dirty="0" smtClean="0"/>
            </a:br>
            <a:r>
              <a:rPr lang="de-DE" dirty="0" smtClean="0"/>
              <a:t>Ich möchte die Antwortzeilen genau in der Reihenfolge einblenden, wie diese von den Zuhörern geliefert werden (z. B. 2., 3., 1. ...) 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632" y="836712"/>
            <a:ext cx="662473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691680" y="1556792"/>
            <a:ext cx="5760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flexible Reihenfolge der Einblendung wird über die </a:t>
            </a:r>
            <a:r>
              <a:rPr lang="de-DE" b="1" dirty="0" smtClean="0"/>
              <a:t>Trigger-Funktion</a:t>
            </a:r>
            <a:r>
              <a:rPr lang="de-DE" dirty="0" smtClean="0"/>
              <a:t> realisiert.</a:t>
            </a:r>
          </a:p>
          <a:p>
            <a:r>
              <a:rPr lang="de-DE" dirty="0" smtClean="0"/>
              <a:t>So geht‘s: </a:t>
            </a:r>
            <a:r>
              <a:rPr lang="de-DE" dirty="0" smtClean="0">
                <a:hlinkClick r:id="rId2" action="ppaction://hlinksldjump"/>
              </a:rPr>
              <a:t>Musterfolie </a:t>
            </a:r>
            <a:r>
              <a:rPr lang="de-DE" dirty="0" smtClean="0"/>
              <a:t>verwenden und anpassen oder: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Einfügen: Textfeld, Antwort </a:t>
            </a:r>
            <a:r>
              <a:rPr lang="de-DE" dirty="0" smtClean="0"/>
              <a:t>schreiben</a:t>
            </a: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Weitere Textfelder einfügen, alles markieren (Strg + A)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Animationen: Benutzerdefinierte Animation: Effekt hinzufügen: Eingang: Erscheinen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Ändern Erscheinen: Starten: Beim Klicken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Nummernliste erstellen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Antworten mit der Nummernliste </a:t>
            </a:r>
            <a:r>
              <a:rPr lang="de-DE" dirty="0" err="1" smtClean="0"/>
              <a:t>triggern</a:t>
            </a:r>
            <a:r>
              <a:rPr lang="de-DE" dirty="0" smtClean="0"/>
              <a:t>: Antworttextfeld markieren, </a:t>
            </a:r>
            <a:r>
              <a:rPr lang="de-DE" dirty="0" smtClean="0"/>
              <a:t>Benutzerdefinierte Animation: </a:t>
            </a:r>
            <a:r>
              <a:rPr lang="de-DE" dirty="0" smtClean="0"/>
              <a:t>Anzeigedauer: Effekt starten beim Anklicken auf Textfeld mit dazugehöriger Nummer.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Während der Präsentation bei genannter Antwort auf die entsprechende Nummer klicken und Musterantwort einblenden.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224744" y="288033"/>
            <a:ext cx="6694512" cy="76470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 smtClean="0"/>
              <a:t>Vorteile?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763688" y="16366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kann hohe Drehmomente übertragen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763688" y="1197399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schön anzusehen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763688" y="251514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kostengünstig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763688" y="207589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verschleißarm, lange Lebensdauer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763688" y="3832893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macht Spaß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763688" y="2954395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hoher Wirkungsgrad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763688" y="339364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leicht zu montieren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763688" y="427214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geräuscharm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763688" y="4711391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wartungsarm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763688" y="558988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wiederverwertbar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1763688" y="515064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emissionsfrei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1331640" y="1636001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2 . </a:t>
            </a:r>
            <a:r>
              <a:rPr lang="de-DE" dirty="0" smtClean="0"/>
              <a:t>                                                                       </a:t>
            </a:r>
            <a:endParaRPr lang="de-DE" dirty="0" smtClean="0"/>
          </a:p>
        </p:txBody>
      </p:sp>
      <p:sp>
        <p:nvSpPr>
          <p:cNvPr id="25" name="Textfeld 24"/>
          <p:cNvSpPr txBox="1"/>
          <p:nvPr/>
        </p:nvSpPr>
        <p:spPr>
          <a:xfrm>
            <a:off x="1331640" y="1196752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1</a:t>
            </a:r>
            <a:r>
              <a:rPr lang="de-DE" dirty="0" smtClean="0"/>
              <a:t>.                                                                          </a:t>
            </a:r>
            <a:endParaRPr lang="de-DE" dirty="0" smtClean="0"/>
          </a:p>
        </p:txBody>
      </p:sp>
      <p:sp>
        <p:nvSpPr>
          <p:cNvPr id="26" name="Textfeld 25"/>
          <p:cNvSpPr txBox="1"/>
          <p:nvPr/>
        </p:nvSpPr>
        <p:spPr>
          <a:xfrm>
            <a:off x="1331640" y="2514499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4 </a:t>
            </a:r>
            <a:r>
              <a:rPr lang="de-DE" dirty="0" smtClean="0"/>
              <a:t>.                                                   </a:t>
            </a:r>
            <a:r>
              <a:rPr lang="de-DE" dirty="0" smtClean="0"/>
              <a:t>	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331640" y="207525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3 . </a:t>
            </a:r>
            <a:r>
              <a:rPr lang="de-DE" dirty="0" smtClean="0"/>
              <a:t>	</a:t>
            </a:r>
            <a:r>
              <a:rPr lang="de-DE" dirty="0" smtClean="0"/>
              <a:t>                                                                  </a:t>
            </a:r>
            <a:endParaRPr lang="de-DE" dirty="0" smtClean="0"/>
          </a:p>
        </p:txBody>
      </p:sp>
      <p:sp>
        <p:nvSpPr>
          <p:cNvPr id="28" name="Textfeld 27"/>
          <p:cNvSpPr txBox="1"/>
          <p:nvPr/>
        </p:nvSpPr>
        <p:spPr>
          <a:xfrm>
            <a:off x="1331640" y="383224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7.	</a:t>
            </a:r>
            <a:r>
              <a:rPr lang="de-DE" dirty="0" smtClean="0"/>
              <a:t>                                 </a:t>
            </a:r>
            <a:endParaRPr lang="de-DE" dirty="0" smtClean="0"/>
          </a:p>
        </p:txBody>
      </p:sp>
      <p:sp>
        <p:nvSpPr>
          <p:cNvPr id="29" name="Textfeld 28"/>
          <p:cNvSpPr txBox="1"/>
          <p:nvPr/>
        </p:nvSpPr>
        <p:spPr>
          <a:xfrm>
            <a:off x="1331640" y="295374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5.	</a:t>
            </a:r>
            <a:r>
              <a:rPr lang="de-DE" dirty="0" smtClean="0"/>
              <a:t>                                               </a:t>
            </a:r>
            <a:endParaRPr lang="de-DE" dirty="0" smtClean="0"/>
          </a:p>
        </p:txBody>
      </p:sp>
      <p:sp>
        <p:nvSpPr>
          <p:cNvPr id="30" name="Textfeld 29"/>
          <p:cNvSpPr txBox="1"/>
          <p:nvPr/>
        </p:nvSpPr>
        <p:spPr>
          <a:xfrm>
            <a:off x="1331640" y="3392997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6.	</a:t>
            </a:r>
            <a:r>
              <a:rPr lang="de-DE" dirty="0" smtClean="0"/>
              <a:t>                                              </a:t>
            </a:r>
            <a:endParaRPr lang="de-DE" dirty="0" smtClean="0"/>
          </a:p>
        </p:txBody>
      </p:sp>
      <p:sp>
        <p:nvSpPr>
          <p:cNvPr id="31" name="Textfeld 30"/>
          <p:cNvSpPr txBox="1"/>
          <p:nvPr/>
        </p:nvSpPr>
        <p:spPr>
          <a:xfrm>
            <a:off x="1331640" y="4271495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8.	</a:t>
            </a:r>
            <a:r>
              <a:rPr lang="de-DE" dirty="0" smtClean="0"/>
              <a:t>                                    </a:t>
            </a:r>
            <a:endParaRPr lang="de-DE" dirty="0" smtClean="0"/>
          </a:p>
        </p:txBody>
      </p:sp>
      <p:sp>
        <p:nvSpPr>
          <p:cNvPr id="32" name="Textfeld 31"/>
          <p:cNvSpPr txBox="1"/>
          <p:nvPr/>
        </p:nvSpPr>
        <p:spPr>
          <a:xfrm>
            <a:off x="1331640" y="471074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9.	</a:t>
            </a:r>
            <a:r>
              <a:rPr lang="de-DE" dirty="0" smtClean="0"/>
              <a:t>                                                    </a:t>
            </a:r>
            <a:endParaRPr lang="de-DE" dirty="0" smtClean="0"/>
          </a:p>
        </p:txBody>
      </p:sp>
      <p:sp>
        <p:nvSpPr>
          <p:cNvPr id="33" name="Textfeld 32"/>
          <p:cNvSpPr txBox="1"/>
          <p:nvPr/>
        </p:nvSpPr>
        <p:spPr>
          <a:xfrm>
            <a:off x="1331640" y="558924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11.	</a:t>
            </a:r>
            <a:r>
              <a:rPr lang="de-DE" dirty="0" smtClean="0"/>
              <a:t>                                                  </a:t>
            </a:r>
            <a:endParaRPr lang="de-DE" dirty="0" smtClean="0"/>
          </a:p>
        </p:txBody>
      </p:sp>
      <p:sp>
        <p:nvSpPr>
          <p:cNvPr id="34" name="Textfeld 33"/>
          <p:cNvSpPr txBox="1"/>
          <p:nvPr/>
        </p:nvSpPr>
        <p:spPr>
          <a:xfrm>
            <a:off x="1331640" y="5149993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dirty="0" smtClean="0"/>
              <a:t>10.	</a:t>
            </a:r>
            <a:r>
              <a:rPr lang="de-DE" dirty="0" smtClean="0"/>
              <a:t>                                            </a:t>
            </a:r>
            <a:endParaRPr lang="de-DE" dirty="0" smtClean="0"/>
          </a:p>
        </p:txBody>
      </p:sp>
      <p:sp>
        <p:nvSpPr>
          <p:cNvPr id="35" name="Textfeld 34"/>
          <p:cNvSpPr txBox="1"/>
          <p:nvPr/>
        </p:nvSpPr>
        <p:spPr>
          <a:xfrm>
            <a:off x="323528" y="6291753"/>
            <a:ext cx="8496944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de-DE" sz="1200" dirty="0" smtClean="0"/>
              <a:t>Während der Präsentation bei genannter Antwort auf die entsprechende Nummer klicken und Musterantwort einblenden.</a:t>
            </a:r>
          </a:p>
          <a:p>
            <a:pPr algn="ctr"/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Bildschirmpräsentation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Wie kann man die Reihenfolge der einzublendenden Zeilen auf einer Folie während der Präsentation frei bestimmen?</vt:lpstr>
      <vt:lpstr>Folie 2</vt:lpstr>
      <vt:lpstr>Vorteile?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1 2 3 4 5 6</dc:title>
  <dc:creator>Detlef</dc:creator>
  <cp:lastModifiedBy>Detlef</cp:lastModifiedBy>
  <cp:revision>17</cp:revision>
  <dcterms:created xsi:type="dcterms:W3CDTF">2010-12-05T21:08:23Z</dcterms:created>
  <dcterms:modified xsi:type="dcterms:W3CDTF">2010-12-05T23:55:55Z</dcterms:modified>
</cp:coreProperties>
</file>